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4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16" autoAdjust="0"/>
    <p:restoredTop sz="92586" autoAdjust="0"/>
  </p:normalViewPr>
  <p:slideViewPr>
    <p:cSldViewPr snapToGrid="0">
      <p:cViewPr varScale="1">
        <p:scale>
          <a:sx n="91" d="100"/>
          <a:sy n="91" d="100"/>
        </p:scale>
        <p:origin x="467" y="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2904" y="339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156FE-359E-4545-8DCF-8C9BB3B9BD74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C54F0-C277-431F-B2AE-C01E4B5426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8022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3C54F0-C277-431F-B2AE-C01E4B5426E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655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BB9E-DB04-4BF6-B0B3-E9BF0960BFDC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A884E-2F18-4DC4-AF8D-3382EE51F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96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BB9E-DB04-4BF6-B0B3-E9BF0960BFDC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A884E-2F18-4DC4-AF8D-3382EE51F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1001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BB9E-DB04-4BF6-B0B3-E9BF0960BFDC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A884E-2F18-4DC4-AF8D-3382EE51F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67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BB9E-DB04-4BF6-B0B3-E9BF0960BFDC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A884E-2F18-4DC4-AF8D-3382EE51F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6650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BB9E-DB04-4BF6-B0B3-E9BF0960BFDC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A884E-2F18-4DC4-AF8D-3382EE51F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3092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BB9E-DB04-4BF6-B0B3-E9BF0960BFDC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A884E-2F18-4DC4-AF8D-3382EE51F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563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BB9E-DB04-4BF6-B0B3-E9BF0960BFDC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A884E-2F18-4DC4-AF8D-3382EE51F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55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BB9E-DB04-4BF6-B0B3-E9BF0960BFDC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A884E-2F18-4DC4-AF8D-3382EE51F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474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BB9E-DB04-4BF6-B0B3-E9BF0960BFDC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A884E-2F18-4DC4-AF8D-3382EE51F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376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BB9E-DB04-4BF6-B0B3-E9BF0960BFDC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A884E-2F18-4DC4-AF8D-3382EE51F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935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BB9E-DB04-4BF6-B0B3-E9BF0960BFDC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A884E-2F18-4DC4-AF8D-3382EE51F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3408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BB9E-DB04-4BF6-B0B3-E9BF0960BFDC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A884E-2F18-4DC4-AF8D-3382EE51F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6458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 bwMode="auto">
          <a:xfrm>
            <a:off x="558245" y="326829"/>
            <a:ext cx="8137886" cy="461665"/>
          </a:xfrm>
          <a:prstGeom prst="rect">
            <a:avLst/>
          </a:prstGeom>
          <a:noFill/>
          <a:ln>
            <a:noFill/>
          </a:ln>
          <a:effectLst>
            <a:outerShdw dist="17961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■開催スケジュール</a:t>
            </a: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と参加会社</a:t>
            </a:r>
            <a:r>
              <a:rPr lang="en-US" altLang="ja-JP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メンバーにつきまして</a:t>
            </a:r>
            <a:endParaRPr lang="en-US" altLang="ja-JP" sz="2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245" y="784919"/>
            <a:ext cx="11041643" cy="3620664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 bwMode="auto">
          <a:xfrm>
            <a:off x="755780" y="4328821"/>
            <a:ext cx="10914972" cy="369332"/>
          </a:xfrm>
          <a:prstGeom prst="rect">
            <a:avLst/>
          </a:prstGeom>
          <a:noFill/>
          <a:ln>
            <a:noFill/>
          </a:ln>
          <a:effectLst>
            <a:outerShdw dist="17961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開催日時、参加会社</a:t>
            </a:r>
            <a:r>
              <a:rPr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メンバーにつきましては、変更になることがあります。予めご了承ください。</a:t>
            </a:r>
            <a:endParaRPr lang="en-US" altLang="ja-JP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8420092" y="1565715"/>
            <a:ext cx="1274234" cy="36063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外形デザイン</a:t>
            </a:r>
            <a:endParaRPr kumimoji="1" lang="ja-JP" altLang="en-US" sz="1400" b="1" dirty="0"/>
          </a:p>
        </p:txBody>
      </p:sp>
      <p:sp>
        <p:nvSpPr>
          <p:cNvPr id="6" name="正方形/長方形 5"/>
          <p:cNvSpPr/>
          <p:nvPr/>
        </p:nvSpPr>
        <p:spPr>
          <a:xfrm>
            <a:off x="8420091" y="2079467"/>
            <a:ext cx="1274235" cy="36063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外形デザイン</a:t>
            </a:r>
            <a:endParaRPr kumimoji="1" lang="ja-JP" altLang="en-US" sz="1400" b="1" dirty="0"/>
          </a:p>
        </p:txBody>
      </p:sp>
      <p:sp>
        <p:nvSpPr>
          <p:cNvPr id="7" name="正方形/長方形 6"/>
          <p:cNvSpPr/>
          <p:nvPr/>
        </p:nvSpPr>
        <p:spPr>
          <a:xfrm>
            <a:off x="8420090" y="2614079"/>
            <a:ext cx="1274235" cy="360633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/>
              <a:t>室内</a:t>
            </a:r>
            <a:r>
              <a:rPr kumimoji="1" lang="ja-JP" altLang="en-US" sz="1400" b="1" dirty="0" smtClean="0"/>
              <a:t>デザイン</a:t>
            </a:r>
            <a:endParaRPr kumimoji="1" lang="ja-JP" altLang="en-US" sz="1400" b="1" dirty="0"/>
          </a:p>
        </p:txBody>
      </p:sp>
      <p:sp>
        <p:nvSpPr>
          <p:cNvPr id="8" name="正方形/長方形 7"/>
          <p:cNvSpPr/>
          <p:nvPr/>
        </p:nvSpPr>
        <p:spPr>
          <a:xfrm>
            <a:off x="8427484" y="3138754"/>
            <a:ext cx="1274235" cy="360633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/>
              <a:t>UX</a:t>
            </a:r>
            <a:r>
              <a:rPr kumimoji="1" lang="ja-JP" altLang="en-US" sz="1400" b="1" dirty="0" smtClean="0"/>
              <a:t>デザイン</a:t>
            </a:r>
            <a:endParaRPr kumimoji="1" lang="ja-JP" altLang="en-US" sz="1400" b="1" dirty="0"/>
          </a:p>
        </p:txBody>
      </p:sp>
      <p:sp>
        <p:nvSpPr>
          <p:cNvPr id="9" name="正方形/長方形 8"/>
          <p:cNvSpPr/>
          <p:nvPr/>
        </p:nvSpPr>
        <p:spPr>
          <a:xfrm>
            <a:off x="8420090" y="3668063"/>
            <a:ext cx="1316567" cy="360633"/>
          </a:xfrm>
          <a:prstGeom prst="rect">
            <a:avLst/>
          </a:prstGeom>
          <a:solidFill>
            <a:srgbClr val="CC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 smtClean="0"/>
              <a:t>CM</a:t>
            </a:r>
            <a:r>
              <a:rPr lang="en-US" altLang="ja-JP" sz="1400" b="1" dirty="0"/>
              <a:t>F</a:t>
            </a:r>
            <a:r>
              <a:rPr kumimoji="1" lang="ja-JP" altLang="en-US" sz="1400" b="1" dirty="0" smtClean="0"/>
              <a:t>デザイン</a:t>
            </a:r>
            <a:endParaRPr kumimoji="1" lang="ja-JP" altLang="en-US" sz="1400" b="1" dirty="0"/>
          </a:p>
        </p:txBody>
      </p:sp>
      <p:sp>
        <p:nvSpPr>
          <p:cNvPr id="10" name="正方形/長方形 9"/>
          <p:cNvSpPr/>
          <p:nvPr/>
        </p:nvSpPr>
        <p:spPr>
          <a:xfrm>
            <a:off x="9802827" y="2073364"/>
            <a:ext cx="1274235" cy="360633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/>
              <a:t>室内</a:t>
            </a:r>
            <a:r>
              <a:rPr kumimoji="1" lang="ja-JP" altLang="en-US" sz="1400" b="1" dirty="0" smtClean="0"/>
              <a:t>デザイン</a:t>
            </a:r>
            <a:endParaRPr kumimoji="1" lang="ja-JP" altLang="en-US" sz="1400" b="1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85"/>
          <a:stretch/>
        </p:blipFill>
        <p:spPr>
          <a:xfrm>
            <a:off x="8623619" y="4920407"/>
            <a:ext cx="2634317" cy="1586424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9818455" y="3138754"/>
            <a:ext cx="1316567" cy="360633"/>
          </a:xfrm>
          <a:prstGeom prst="rect">
            <a:avLst/>
          </a:prstGeom>
          <a:solidFill>
            <a:srgbClr val="CC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 smtClean="0"/>
              <a:t>CM</a:t>
            </a:r>
            <a:r>
              <a:rPr lang="en-US" altLang="ja-JP" sz="1400" b="1" dirty="0"/>
              <a:t>F</a:t>
            </a:r>
            <a:r>
              <a:rPr kumimoji="1" lang="ja-JP" altLang="en-US" sz="1400" b="1" dirty="0" smtClean="0"/>
              <a:t>デザイン</a:t>
            </a:r>
            <a:endParaRPr kumimoji="1" lang="ja-JP" altLang="en-US" sz="1400" b="1" dirty="0"/>
          </a:p>
        </p:txBody>
      </p:sp>
      <p:sp>
        <p:nvSpPr>
          <p:cNvPr id="13" name="正方形/長方形 12"/>
          <p:cNvSpPr/>
          <p:nvPr/>
        </p:nvSpPr>
        <p:spPr>
          <a:xfrm>
            <a:off x="9839620" y="3665093"/>
            <a:ext cx="1274235" cy="36063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外形デザイン</a:t>
            </a:r>
            <a:endParaRPr kumimoji="1" lang="ja-JP" altLang="en-US" sz="1400" b="1" dirty="0"/>
          </a:p>
        </p:txBody>
      </p:sp>
      <p:sp>
        <p:nvSpPr>
          <p:cNvPr id="14" name="正方形/長方形 13"/>
          <p:cNvSpPr/>
          <p:nvPr/>
        </p:nvSpPr>
        <p:spPr>
          <a:xfrm>
            <a:off x="9808085" y="1558355"/>
            <a:ext cx="1274235" cy="360633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/>
              <a:t>室内</a:t>
            </a:r>
            <a:r>
              <a:rPr kumimoji="1" lang="ja-JP" altLang="en-US" sz="1400" b="1" dirty="0" smtClean="0"/>
              <a:t>デザイン</a:t>
            </a:r>
            <a:endParaRPr kumimoji="1" lang="ja-JP" altLang="en-US" sz="1400" b="1" dirty="0"/>
          </a:p>
        </p:txBody>
      </p:sp>
      <p:sp>
        <p:nvSpPr>
          <p:cNvPr id="15" name="正方形/長方形 14"/>
          <p:cNvSpPr/>
          <p:nvPr/>
        </p:nvSpPr>
        <p:spPr>
          <a:xfrm>
            <a:off x="9838062" y="2609183"/>
            <a:ext cx="1274235" cy="36063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外形デザイン</a:t>
            </a:r>
            <a:endParaRPr kumimoji="1"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08891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9329</TotalTime>
  <Words>54</Words>
  <Application>Microsoft Office PowerPoint</Application>
  <PresentationFormat>ワイド画面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Nishimura, Naoya/西村 直也</dc:creator>
  <cp:lastModifiedBy>Nishimura, Naoya/西村 直也</cp:lastModifiedBy>
  <cp:revision>841</cp:revision>
  <dcterms:created xsi:type="dcterms:W3CDTF">2020-04-08T00:07:15Z</dcterms:created>
  <dcterms:modified xsi:type="dcterms:W3CDTF">2021-05-14T06:33:29Z</dcterms:modified>
</cp:coreProperties>
</file>